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78" r:id="rId5"/>
    <p:sldId id="279" r:id="rId6"/>
    <p:sldId id="280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32"/>
    <p:restoredTop sz="94694"/>
  </p:normalViewPr>
  <p:slideViewPr>
    <p:cSldViewPr snapToGrid="0">
      <p:cViewPr varScale="1">
        <p:scale>
          <a:sx n="121" d="100"/>
          <a:sy n="121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62531-270A-634E-9324-6E22808CA1A7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CE2829-AFF2-4F43-8788-59885BEF55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7011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CE2829-AFF2-4F43-8788-59885BEF55B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572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C2A49C-78E0-8151-0FF5-877E442BA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8C541AB-5786-E839-981A-AD7CC483E5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5D7630-0AEA-AD80-5330-A10C29C67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64E58B-3A72-FBC0-DD1E-745C21EA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12C0FC-3843-AE51-D39B-291091903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674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226A69-D418-4B36-7C88-62253706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B132B2D-A703-9A50-4DB7-8283FF88F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A1A2DD-F5DD-5B45-B53B-8485DD2D2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5F53B8-9475-39C7-3844-81D9B63FC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B3B554-89CC-63F6-DA3B-BAEB50600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1513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B32C11C-57EF-755D-CC96-71FB4F1ECE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1046DF-DCD1-2A4A-E987-7DAFE52B0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1CA147-2061-D7C9-96E7-5C5EE3EE3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083072C-2D79-1356-DD91-2889CE552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F2AA8-C2F6-3C0B-B91A-835FBC253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854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DC34F9-BA4C-5429-162C-F21321B10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B5C2C2-D7F6-2D5A-D748-BED3AADA6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1D068E-269B-DEA6-F009-50F6A9040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09040E-5319-3D70-DEB3-4FE4B8097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EE0F80-136C-F09D-7B7C-5CFD64700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6209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59ED1B-2C7E-5E9C-5436-FB398C1E3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D722F6-917F-454B-A567-64FB54067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5800C7-3C3C-DE9C-4DD1-E6E1637AE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D63E64-C4F4-075B-E51F-AD13BD345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51A95D-A9A4-32C4-4A9C-48A230EF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1586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377B72-E9F9-FA1F-B1B0-924D636BB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3DF630-7ABE-5E70-334B-B478CF5DCA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20FB405-201B-7EEA-6E8B-DFB765563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7C75F22-D0CE-8672-1DB3-D252AE980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980499-B875-39EE-3D3F-7C81DB7B7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C87C17D-F2D0-DFA8-33C8-5CED6734D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9726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30AD3A-18DE-AF88-C810-136605BA4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191BE4-07B4-F69D-B555-531FE8C737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341BA03-928D-568E-F804-C1793A01C2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8B94E13-C8B7-6637-BEE3-DF59A05487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351F1EC-D2A6-25E3-AFF3-0BD4B4604F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34F4A85-6961-6725-BA4B-1C9884A82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C195A01-0473-B53B-7A69-7A3468F7C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338D91F-D8C6-2679-FAC3-D0FEF6F7B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861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0E020F-7F2D-40B7-B309-85FBE63A6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2945566-152A-53B3-E65D-5F879367B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1948B87-D268-3789-F975-D298A2A8B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AEF868B-C8E6-90F6-C82D-2A983CD1A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587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02E019C-85D7-7914-1B56-EBF32202B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174D86D-1E7B-3BD8-E580-70FE3C5D1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40874D-A837-0847-74E6-302266BF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5085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3148A7-EBCD-43C0-8DA9-9DADBE6DE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A3D76CD-9769-B163-4950-0B3F20EAD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BCD503-B2B5-2FD3-326C-7E1E1F7CF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FCBCCF5-5525-1F28-08B1-43784D917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7C196F1-CCEA-D0FB-9572-2439FA1A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309BC16-2E6E-E967-A7A4-B5322D8E7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0012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D6DB7A-54E9-1B00-B47D-CE9E99649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D423F2E-5AEF-9281-4C78-EAA163881D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675FB57-EEB4-BAE5-1429-A2A801922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76A1A04-1AAC-AE42-7ED3-374CD5C23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4FDFE84-326E-283B-7AF1-3ACA61EB4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92A230-8ADC-0124-BBD5-4372C5800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649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0DD218F-0F13-6771-A136-E7A7EA5EC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539F217-40BD-71D0-D826-AA881C1D6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3C61D5-92DD-13DF-CEE3-8AE262C67E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0E9AE6-3DF9-194A-8055-D3AB4300165F}" type="datetimeFigureOut">
              <a:rPr lang="de-DE" smtClean="0"/>
              <a:t>25.05.24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9A0A66-C9E9-A2F0-4BF6-EB27DF0446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B5DCE2-4B65-71CC-F01E-9459FC627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B6BB60-7ECC-9948-862F-5BA500855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0170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B7E549-9DAC-3D51-E1DA-7995528E65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SBB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BFC4C3-CFCD-C9B6-6FF9-6767340A9D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2794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E2F6B2-4FDB-A2BD-EA4F-63C072667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D2BF8451-5503-BB8B-392F-C8438C9DE0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4536" y="365125"/>
            <a:ext cx="7560808" cy="6235026"/>
          </a:xfrm>
        </p:spPr>
      </p:pic>
    </p:spTree>
    <p:extLst>
      <p:ext uri="{BB962C8B-B14F-4D97-AF65-F5344CB8AC3E}">
        <p14:creationId xmlns:p14="http://schemas.microsoft.com/office/powerpoint/2010/main" val="4191830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9F10EC-E249-BFCF-1FDD-9CE46AE8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707ED6EE-0C4B-3871-D38C-D0FA551A6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7758" y="142613"/>
            <a:ext cx="7844891" cy="6472782"/>
          </a:xfrm>
        </p:spPr>
      </p:pic>
    </p:spTree>
    <p:extLst>
      <p:ext uri="{BB962C8B-B14F-4D97-AF65-F5344CB8AC3E}">
        <p14:creationId xmlns:p14="http://schemas.microsoft.com/office/powerpoint/2010/main" val="3355145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23FCBE-61A3-A625-B45A-F5C1F3517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reenshot, Diagramm, Quittung enthält.&#10;&#10;Automatisch generierte Beschreibung">
            <a:extLst>
              <a:ext uri="{FF2B5EF4-FFF2-40B4-BE49-F238E27FC236}">
                <a16:creationId xmlns:a16="http://schemas.microsoft.com/office/drawing/2014/main" id="{8107C073-12E3-A6B6-9393-579695C112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868" y="520117"/>
            <a:ext cx="7500347" cy="6146118"/>
          </a:xfrm>
        </p:spPr>
      </p:pic>
    </p:spTree>
    <p:extLst>
      <p:ext uri="{BB962C8B-B14F-4D97-AF65-F5344CB8AC3E}">
        <p14:creationId xmlns:p14="http://schemas.microsoft.com/office/powerpoint/2010/main" val="393980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59CBA1-DBE0-A32F-FE05-7CAB49D89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reenshot, Rechteck, Design enthält.&#10;&#10;Automatisch generierte Beschreibung">
            <a:extLst>
              <a:ext uri="{FF2B5EF4-FFF2-40B4-BE49-F238E27FC236}">
                <a16:creationId xmlns:a16="http://schemas.microsoft.com/office/drawing/2014/main" id="{E0FEF818-A525-0C49-F70F-687D5B891A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6481" y="201336"/>
            <a:ext cx="7540038" cy="6466924"/>
          </a:xfrm>
        </p:spPr>
      </p:pic>
    </p:spTree>
    <p:extLst>
      <p:ext uri="{BB962C8B-B14F-4D97-AF65-F5344CB8AC3E}">
        <p14:creationId xmlns:p14="http://schemas.microsoft.com/office/powerpoint/2010/main" val="12118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41FF8-F7DB-D2E9-B357-C485E8E07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 descr="Ein Bild, das Screenshot, Design enthält.&#10;&#10;Automatisch generierte Beschreibung">
            <a:extLst>
              <a:ext uri="{FF2B5EF4-FFF2-40B4-BE49-F238E27FC236}">
                <a16:creationId xmlns:a16="http://schemas.microsoft.com/office/drawing/2014/main" id="{42A92709-8ECC-EFE1-4836-F2354EEA48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5821" y="824306"/>
            <a:ext cx="10254131" cy="5352657"/>
          </a:xfrm>
        </p:spPr>
      </p:pic>
    </p:spTree>
    <p:extLst>
      <p:ext uri="{BB962C8B-B14F-4D97-AF65-F5344CB8AC3E}">
        <p14:creationId xmlns:p14="http://schemas.microsoft.com/office/powerpoint/2010/main" val="573418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67241B-D297-E7DB-AB96-9069CD391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Karte, Diagramm, Text enthält.&#10;&#10;Automatisch generierte Beschreibung">
            <a:extLst>
              <a:ext uri="{FF2B5EF4-FFF2-40B4-BE49-F238E27FC236}">
                <a16:creationId xmlns:a16="http://schemas.microsoft.com/office/drawing/2014/main" id="{C75FBABF-7AD0-5EBC-948F-CDB38C132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6541" y="427839"/>
            <a:ext cx="10287240" cy="6233020"/>
          </a:xfrm>
        </p:spPr>
      </p:pic>
    </p:spTree>
    <p:extLst>
      <p:ext uri="{BB962C8B-B14F-4D97-AF65-F5344CB8AC3E}">
        <p14:creationId xmlns:p14="http://schemas.microsoft.com/office/powerpoint/2010/main" val="4140128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0C714F-B5A6-7C35-7ACD-6C5FCBDA4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Screenshot, Text, Diagramm, Reihe enthält.&#10;&#10;Automatisch generierte Beschreibung">
            <a:extLst>
              <a:ext uri="{FF2B5EF4-FFF2-40B4-BE49-F238E27FC236}">
                <a16:creationId xmlns:a16="http://schemas.microsoft.com/office/drawing/2014/main" id="{060A554B-B67B-E73F-C94B-41470754C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776" y="587229"/>
            <a:ext cx="9438829" cy="5905646"/>
          </a:xfrm>
        </p:spPr>
      </p:pic>
    </p:spTree>
    <p:extLst>
      <p:ext uri="{BB962C8B-B14F-4D97-AF65-F5344CB8AC3E}">
        <p14:creationId xmlns:p14="http://schemas.microsoft.com/office/powerpoint/2010/main" val="1450525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FE51B4-8DE8-6A33-BEA3-048A83827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reenshot, Diagramm, Kreis enthält.&#10;&#10;Automatisch generierte Beschreibung">
            <a:extLst>
              <a:ext uri="{FF2B5EF4-FFF2-40B4-BE49-F238E27FC236}">
                <a16:creationId xmlns:a16="http://schemas.microsoft.com/office/drawing/2014/main" id="{4D85306E-A696-BEA6-F92F-215CF2E330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98797" y="395406"/>
            <a:ext cx="5573041" cy="5781557"/>
          </a:xfrm>
        </p:spPr>
      </p:pic>
    </p:spTree>
    <p:extLst>
      <p:ext uri="{BB962C8B-B14F-4D97-AF65-F5344CB8AC3E}">
        <p14:creationId xmlns:p14="http://schemas.microsoft.com/office/powerpoint/2010/main" val="2915775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192C90-784F-CC64-FD64-28FEB32EA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reenshot, Diagramm, Kreis enthält.&#10;&#10;Automatisch generierte Beschreibung">
            <a:extLst>
              <a:ext uri="{FF2B5EF4-FFF2-40B4-BE49-F238E27FC236}">
                <a16:creationId xmlns:a16="http://schemas.microsoft.com/office/drawing/2014/main" id="{CA28A9F9-C35E-07AD-CDCD-2DC9735CE5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1164" y="356431"/>
            <a:ext cx="5657786" cy="5820532"/>
          </a:xfrm>
        </p:spPr>
      </p:pic>
    </p:spTree>
    <p:extLst>
      <p:ext uri="{BB962C8B-B14F-4D97-AF65-F5344CB8AC3E}">
        <p14:creationId xmlns:p14="http://schemas.microsoft.com/office/powerpoint/2010/main" val="39191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72C204-6E6F-2B05-25B9-2FF35AB2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Diagramm, Screenshot, Zahl enthält.&#10;&#10;Automatisch generierte Beschreibung">
            <a:extLst>
              <a:ext uri="{FF2B5EF4-FFF2-40B4-BE49-F238E27FC236}">
                <a16:creationId xmlns:a16="http://schemas.microsoft.com/office/drawing/2014/main" id="{046C0B21-8B0B-6B79-8338-B5477068B7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5457" y="511728"/>
            <a:ext cx="7240267" cy="5665235"/>
          </a:xfrm>
        </p:spPr>
      </p:pic>
    </p:spTree>
    <p:extLst>
      <p:ext uri="{BB962C8B-B14F-4D97-AF65-F5344CB8AC3E}">
        <p14:creationId xmlns:p14="http://schemas.microsoft.com/office/powerpoint/2010/main" val="2074295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884401-CA94-CC03-221D-8B0EAC1CB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Goals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91FBE9-B391-C5F0-FB7D-DDBA0B1A3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Exploring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dataset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an </a:t>
            </a:r>
            <a:r>
              <a:rPr lang="de-DE" dirty="0" err="1"/>
              <a:t>interactive</a:t>
            </a:r>
            <a:r>
              <a:rPr lang="de-DE" dirty="0"/>
              <a:t> </a:t>
            </a:r>
            <a:r>
              <a:rPr lang="de-DE" dirty="0" err="1"/>
              <a:t>table</a:t>
            </a:r>
            <a:endParaRPr lang="de-DE" dirty="0"/>
          </a:p>
          <a:p>
            <a:r>
              <a:rPr lang="de-DE" dirty="0"/>
              <a:t>Filter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 err="1"/>
              <a:t>Adding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 err="1"/>
              <a:t>Visualize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10258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9FA21D-3FED-DFA9-DB7A-EB58B919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F46AB7F2-34AA-361A-A380-2A5B848A2E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6745" y="302004"/>
            <a:ext cx="6991764" cy="5874959"/>
          </a:xfrm>
        </p:spPr>
      </p:pic>
    </p:spTree>
    <p:extLst>
      <p:ext uri="{BB962C8B-B14F-4D97-AF65-F5344CB8AC3E}">
        <p14:creationId xmlns:p14="http://schemas.microsoft.com/office/powerpoint/2010/main" val="4000671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14A4AF-B968-632E-473C-65E401BCC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8AE6C7B2-F27B-98B8-36CD-CC5F5607D9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976" y="365126"/>
            <a:ext cx="9040791" cy="6180428"/>
          </a:xfrm>
        </p:spPr>
      </p:pic>
    </p:spTree>
    <p:extLst>
      <p:ext uri="{BB962C8B-B14F-4D97-AF65-F5344CB8AC3E}">
        <p14:creationId xmlns:p14="http://schemas.microsoft.com/office/powerpoint/2010/main" val="3292091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2F262A-97BD-9ED5-DF39-97BF9AB41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06A3DFE-07AD-5030-275A-16A8AA9DF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533" y="3332748"/>
            <a:ext cx="11161232" cy="1325562"/>
          </a:xfrm>
        </p:spPr>
      </p:pic>
    </p:spTree>
    <p:extLst>
      <p:ext uri="{BB962C8B-B14F-4D97-AF65-F5344CB8AC3E}">
        <p14:creationId xmlns:p14="http://schemas.microsoft.com/office/powerpoint/2010/main" val="1865552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2D4F8-1CB2-3AFE-835C-E5340EFC1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9E006491-8839-6251-955D-35BB138EA0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3957" y="182863"/>
            <a:ext cx="6287468" cy="6492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72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C0185CB-9601-6CCB-BC87-5594FD179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214" y="1829154"/>
            <a:ext cx="9271001" cy="162340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240C920-140B-5E07-68DD-83DA8503A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Two</a:t>
            </a:r>
            <a:r>
              <a:rPr lang="de-DE" dirty="0"/>
              <a:t> Solutions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9D4A361-9492-9087-BCF4-6A5DC547D7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2214" y="4075822"/>
            <a:ext cx="9271002" cy="162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214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F664D-2AC8-E180-ABD9-5D590FEFD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Virtual Environment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577E6B-5CFB-9C98-1BD8-BD464106D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1338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1865E-2E16-27FB-497F-F600D5FFB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 descr="Ein Bild, das Text, Screenshot, Zahl enthält.&#10;&#10;Automatisch generierte Beschreibung">
            <a:extLst>
              <a:ext uri="{FF2B5EF4-FFF2-40B4-BE49-F238E27FC236}">
                <a16:creationId xmlns:a16="http://schemas.microsoft.com/office/drawing/2014/main" id="{A8F52AA2-1149-97A0-C0D0-1B51089C3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4594" y="167780"/>
            <a:ext cx="6941468" cy="6570321"/>
          </a:xfrm>
        </p:spPr>
      </p:pic>
    </p:spTree>
    <p:extLst>
      <p:ext uri="{BB962C8B-B14F-4D97-AF65-F5344CB8AC3E}">
        <p14:creationId xmlns:p14="http://schemas.microsoft.com/office/powerpoint/2010/main" val="3756483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1CBBD3-8D60-A751-8C65-2E9CEDF59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5" name="Inhaltsplatzhalter 14" descr="Ein Bild, das Diagramm, Text, Reihe, Screenshot enthält.&#10;&#10;Automatisch generierte Beschreibung">
            <a:extLst>
              <a:ext uri="{FF2B5EF4-FFF2-40B4-BE49-F238E27FC236}">
                <a16:creationId xmlns:a16="http://schemas.microsoft.com/office/drawing/2014/main" id="{1D7CE1C0-D806-D42B-E58E-CECDEAC81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6463" y="794084"/>
            <a:ext cx="7405917" cy="5698791"/>
          </a:xfrm>
        </p:spPr>
      </p:pic>
    </p:spTree>
    <p:extLst>
      <p:ext uri="{BB962C8B-B14F-4D97-AF65-F5344CB8AC3E}">
        <p14:creationId xmlns:p14="http://schemas.microsoft.com/office/powerpoint/2010/main" val="3778005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64DAA7-E313-4004-C5A5-6BC16821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hrift, Screenshot, Reihe enthält.&#10;&#10;Automatisch generierte Beschreibung">
            <a:extLst>
              <a:ext uri="{FF2B5EF4-FFF2-40B4-BE49-F238E27FC236}">
                <a16:creationId xmlns:a16="http://schemas.microsoft.com/office/drawing/2014/main" id="{13A961D2-C39A-6832-1BD9-3D02E0F7D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3511" y="3521952"/>
            <a:ext cx="7014438" cy="1325563"/>
          </a:xfrm>
        </p:spPr>
      </p:pic>
    </p:spTree>
    <p:extLst>
      <p:ext uri="{BB962C8B-B14F-4D97-AF65-F5344CB8AC3E}">
        <p14:creationId xmlns:p14="http://schemas.microsoft.com/office/powerpoint/2010/main" val="2338571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1731B1-D9E7-9B48-3CCA-E13E2E053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hrift, Screenshot enthält.&#10;&#10;Automatisch generierte Beschreibung">
            <a:extLst>
              <a:ext uri="{FF2B5EF4-FFF2-40B4-BE49-F238E27FC236}">
                <a16:creationId xmlns:a16="http://schemas.microsoft.com/office/drawing/2014/main" id="{F2DA80F4-5AB3-EFA3-2BA4-BF0D2652B5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4799" y="464332"/>
            <a:ext cx="2471821" cy="4965712"/>
          </a:xfrm>
        </p:spPr>
      </p:pic>
    </p:spTree>
    <p:extLst>
      <p:ext uri="{BB962C8B-B14F-4D97-AF65-F5344CB8AC3E}">
        <p14:creationId xmlns:p14="http://schemas.microsoft.com/office/powerpoint/2010/main" val="72340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D35701-CC3D-6E46-FC8F-1DE30C5A7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" name="Inhaltsplatzhalter 10" descr="Ein Bild, das Text, Quittung, Screenshot, Design enthält.&#10;&#10;Automatisch generierte Beschreibung">
            <a:extLst>
              <a:ext uri="{FF2B5EF4-FFF2-40B4-BE49-F238E27FC236}">
                <a16:creationId xmlns:a16="http://schemas.microsoft.com/office/drawing/2014/main" id="{6C56CAB3-921F-B9FF-6599-52407EB55C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1389" y="365125"/>
            <a:ext cx="10109222" cy="5226468"/>
          </a:xfrm>
        </p:spPr>
      </p:pic>
    </p:spTree>
    <p:extLst>
      <p:ext uri="{BB962C8B-B14F-4D97-AF65-F5344CB8AC3E}">
        <p14:creationId xmlns:p14="http://schemas.microsoft.com/office/powerpoint/2010/main" val="3883223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6CA6C0-6DEF-DEE0-E037-16D7E9D2B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reenshot, parallel, Zahl enthält.&#10;&#10;Automatisch generierte Beschreibung">
            <a:extLst>
              <a:ext uri="{FF2B5EF4-FFF2-40B4-BE49-F238E27FC236}">
                <a16:creationId xmlns:a16="http://schemas.microsoft.com/office/drawing/2014/main" id="{E02A351B-3E21-BAD4-4AAA-E5C388DB5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7150" y="92242"/>
            <a:ext cx="7189364" cy="6722522"/>
          </a:xfrm>
        </p:spPr>
      </p:pic>
    </p:spTree>
    <p:extLst>
      <p:ext uri="{BB962C8B-B14F-4D97-AF65-F5344CB8AC3E}">
        <p14:creationId xmlns:p14="http://schemas.microsoft.com/office/powerpoint/2010/main" val="3713847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F8CF6E-DDF9-70AF-8E62-4ADDBA878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Screenshot, Zahl, Karte Menü enthält.&#10;&#10;Automatisch generierte Beschreibung">
            <a:extLst>
              <a:ext uri="{FF2B5EF4-FFF2-40B4-BE49-F238E27FC236}">
                <a16:creationId xmlns:a16="http://schemas.microsoft.com/office/drawing/2014/main" id="{23771DD1-1C36-A605-0F70-6F0A0C7AF9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6539" y="276836"/>
            <a:ext cx="6801365" cy="6409921"/>
          </a:xfrm>
        </p:spPr>
      </p:pic>
    </p:spTree>
    <p:extLst>
      <p:ext uri="{BB962C8B-B14F-4D97-AF65-F5344CB8AC3E}">
        <p14:creationId xmlns:p14="http://schemas.microsoft.com/office/powerpoint/2010/main" val="1449831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Macintosh PowerPoint</Application>
  <PresentationFormat>Breitbild</PresentationFormat>
  <Paragraphs>9</Paragraphs>
  <Slides>25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9" baseType="lpstr">
      <vt:lpstr>Aptos</vt:lpstr>
      <vt:lpstr>Aptos Display</vt:lpstr>
      <vt:lpstr>Arial</vt:lpstr>
      <vt:lpstr>Office</vt:lpstr>
      <vt:lpstr>SBB</vt:lpstr>
      <vt:lpstr>Goals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Two Solutions</vt:lpstr>
      <vt:lpstr>Virtual Environment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Joel David Auerbach</dc:creator>
  <cp:lastModifiedBy>Joel David Auerbach</cp:lastModifiedBy>
  <cp:revision>25</cp:revision>
  <dcterms:created xsi:type="dcterms:W3CDTF">2024-05-25T10:30:52Z</dcterms:created>
  <dcterms:modified xsi:type="dcterms:W3CDTF">2024-05-25T14:41:29Z</dcterms:modified>
</cp:coreProperties>
</file>

<file path=docProps/thumbnail.jpeg>
</file>